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6" r:id="rId6"/>
    <p:sldId id="277" r:id="rId7"/>
    <p:sldId id="278" r:id="rId8"/>
    <p:sldId id="279" r:id="rId9"/>
    <p:sldId id="280" r:id="rId10"/>
    <p:sldId id="282" r:id="rId11"/>
    <p:sldId id="281" r:id="rId12"/>
    <p:sldId id="275" r:id="rId13"/>
    <p:sldId id="283" r:id="rId14"/>
    <p:sldId id="284" r:id="rId15"/>
    <p:sldId id="285" r:id="rId16"/>
    <p:sldId id="286" r:id="rId17"/>
    <p:sldId id="287" r:id="rId18"/>
    <p:sldId id="288" r:id="rId19"/>
    <p:sldId id="271" r:id="rId20"/>
    <p:sldId id="272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30-10-2019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65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30-10-2019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3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30-10-2019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30-10-2019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2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30-10-2019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99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30-10-2019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69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30-10-2019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70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30-10-2019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9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30-10-2019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38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30-10-2019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72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30-10-2019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8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280B-9D13-4593-863E-BA9B72824F17}" type="datetimeFigureOut">
              <a:rPr lang="nl-NL" smtClean="0"/>
              <a:t>30-10-2019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04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odUy7sDZ3Y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B4Nt5-6D9a8/?igshid=9uamyaxmahe8" TargetMode="External"/><Relationship Id="rId2" Type="http://schemas.openxmlformats.org/officeDocument/2006/relationships/hyperlink" Target="https://www.youtube.com/watch?v=24yZn-Yn0I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6D7DNQSF3v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Wie ben ik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Thema </a:t>
            </a:r>
            <a:r>
              <a:rPr lang="nl-NL" dirty="0"/>
              <a:t>2</a:t>
            </a:r>
            <a:r>
              <a:rPr lang="nl-NL" dirty="0" smtClean="0"/>
              <a:t> blok </a:t>
            </a:r>
            <a:r>
              <a:rPr lang="nl-NL" dirty="0"/>
              <a:t> </a:t>
            </a:r>
            <a:r>
              <a:rPr lang="nl-NL" dirty="0" smtClean="0"/>
              <a:t>1</a:t>
            </a:r>
            <a:br>
              <a:rPr lang="nl-NL" dirty="0" smtClean="0"/>
            </a:br>
            <a:r>
              <a:rPr lang="nl-NL" dirty="0" smtClean="0"/>
              <a:t>Op zoek naar voedsel</a:t>
            </a:r>
          </a:p>
          <a:p>
            <a:r>
              <a:rPr lang="nl-NL" dirty="0" smtClean="0"/>
              <a:t>Mens en Maatschappij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486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Planten en klimaat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473362"/>
          </a:xfrm>
        </p:spPr>
        <p:txBody>
          <a:bodyPr>
            <a:normAutofit fontScale="92500" lnSpcReduction="20000"/>
          </a:bodyPr>
          <a:lstStyle/>
          <a:p>
            <a:r>
              <a:rPr lang="nl-NL" sz="3000" dirty="0" smtClean="0"/>
              <a:t>Wat zijn het </a:t>
            </a:r>
            <a:r>
              <a:rPr lang="nl-NL" sz="3000" b="1" dirty="0" smtClean="0"/>
              <a:t>weer</a:t>
            </a:r>
            <a:r>
              <a:rPr lang="nl-NL" sz="3000" dirty="0" smtClean="0"/>
              <a:t> en het </a:t>
            </a:r>
            <a:r>
              <a:rPr lang="nl-NL" sz="3000" b="1" dirty="0" smtClean="0"/>
              <a:t>klimaat</a:t>
            </a:r>
          </a:p>
          <a:p>
            <a:endParaRPr lang="nl-NL" sz="3000" dirty="0"/>
          </a:p>
          <a:p>
            <a:r>
              <a:rPr lang="nl-NL" sz="3000" b="1" dirty="0" smtClean="0"/>
              <a:t>Het weer </a:t>
            </a:r>
            <a:r>
              <a:rPr lang="nl-NL" sz="3000" dirty="0" smtClean="0"/>
              <a:t>= Temperatuur, neerslag en de beweging van de lucht om ons heen ( wind )</a:t>
            </a:r>
          </a:p>
          <a:p>
            <a:endParaRPr lang="nl-NL" sz="3000" dirty="0"/>
          </a:p>
          <a:p>
            <a:endParaRPr lang="nl-NL" sz="3000" dirty="0" smtClean="0"/>
          </a:p>
          <a:p>
            <a:r>
              <a:rPr lang="nl-NL" sz="3000" b="1" dirty="0" smtClean="0"/>
              <a:t>Het klimaat </a:t>
            </a:r>
            <a:r>
              <a:rPr lang="nl-NL" sz="3000" dirty="0" smtClean="0"/>
              <a:t>= Gemiddelde weer in een gebied over een periode van 30 jaar</a:t>
            </a:r>
          </a:p>
          <a:p>
            <a:pPr marL="0" indent="0">
              <a:buNone/>
            </a:pPr>
            <a:endParaRPr lang="nl-NL" sz="3000" i="1" u="sng" dirty="0" smtClean="0"/>
          </a:p>
          <a:p>
            <a:pPr marL="0" indent="0" algn="ctr">
              <a:buNone/>
            </a:pPr>
            <a:r>
              <a:rPr lang="nl-NL" sz="3000" i="1" u="sng" dirty="0" smtClean="0"/>
              <a:t>Het klimaat welke planten waar groeien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  <p:pic>
        <p:nvPicPr>
          <p:cNvPr id="9218" name="Picture 2" descr="Image result for weer en klima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639" y="515563"/>
            <a:ext cx="3426361" cy="242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Planten en klimaat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8046" y="1253648"/>
            <a:ext cx="10515600" cy="4990398"/>
          </a:xfrm>
        </p:spPr>
        <p:txBody>
          <a:bodyPr>
            <a:normAutofit/>
          </a:bodyPr>
          <a:lstStyle/>
          <a:p>
            <a:r>
              <a:rPr lang="nl-NL" dirty="0" smtClean="0"/>
              <a:t>Weerbericht </a:t>
            </a:r>
            <a:r>
              <a:rPr lang="nl-NL" dirty="0" err="1" smtClean="0"/>
              <a:t>vs</a:t>
            </a:r>
            <a:r>
              <a:rPr lang="nl-NL" dirty="0" smtClean="0"/>
              <a:t> klimaatgrafiek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Het weer is iedere dag anders</a:t>
            </a:r>
            <a:br>
              <a:rPr lang="nl-NL" dirty="0" smtClean="0"/>
            </a:br>
            <a:r>
              <a:rPr lang="nl-NL" dirty="0" smtClean="0"/>
              <a:t>Hoe zie je weerelementen terug </a:t>
            </a:r>
            <a:br>
              <a:rPr lang="nl-NL" dirty="0" smtClean="0"/>
            </a:br>
            <a:r>
              <a:rPr lang="nl-NL" dirty="0" smtClean="0"/>
              <a:t>in de afbeelding hiernaast ?</a:t>
            </a:r>
            <a:br>
              <a:rPr lang="nl-NL" dirty="0" smtClean="0"/>
            </a:br>
            <a:r>
              <a:rPr lang="nl-NL" dirty="0" smtClean="0"/>
              <a:t>( bron weeronline.nl )</a:t>
            </a:r>
          </a:p>
          <a:p>
            <a:r>
              <a:rPr lang="nl-NL" dirty="0" smtClean="0"/>
              <a:t>Een klimaatgrafiek gaat over het gehele jaar ( temperatuur en neerslag)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  <p:pic>
        <p:nvPicPr>
          <p:cNvPr id="7170" name="Picture 2" descr="Image result for weerberic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11" y="-55655"/>
            <a:ext cx="6803990" cy="336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klimaat grafi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327" y="3526364"/>
            <a:ext cx="2416628" cy="324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933303" y="5251269"/>
            <a:ext cx="492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Wat zijn de verschillen tussen het weerbericht en de klimaat grafiek ?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66385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Warm en Koud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3872471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Waarom zijn sommige gebieden op aarde warm en sommige koud ?</a:t>
            </a:r>
          </a:p>
          <a:p>
            <a:endParaRPr lang="nl-NL" dirty="0"/>
          </a:p>
          <a:p>
            <a:pPr marL="514350" indent="-514350">
              <a:buAutoNum type="arabicParenR"/>
            </a:pPr>
            <a:r>
              <a:rPr lang="nl-NL" dirty="0" smtClean="0"/>
              <a:t>De zon verwarmt de aarde </a:t>
            </a:r>
          </a:p>
          <a:p>
            <a:pPr marL="514350" indent="-514350">
              <a:buAutoNum type="arabicParenR"/>
            </a:pPr>
            <a:r>
              <a:rPr lang="nl-NL" dirty="0" smtClean="0">
                <a:sym typeface="Wingdings" panose="05000000000000000000" pitchFamily="2" charset="2"/>
              </a:rPr>
              <a:t>De aarde straalt warme lucht uit</a:t>
            </a: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Hoe verder de zonnestralen van de aarde staan hoe minder warm.</a:t>
            </a:r>
          </a:p>
          <a:p>
            <a:endParaRPr lang="nl-NL" dirty="0" smtClean="0"/>
          </a:p>
          <a:p>
            <a:r>
              <a:rPr lang="nl-NL" dirty="0" smtClean="0"/>
              <a:t>Aantekening maken:</a:t>
            </a:r>
            <a:br>
              <a:rPr lang="nl-NL" dirty="0" smtClean="0"/>
            </a:br>
            <a:r>
              <a:rPr lang="nl-NL" dirty="0" smtClean="0"/>
              <a:t>Teken de werking van de zon en warmte op aarde</a:t>
            </a:r>
            <a:br>
              <a:rPr lang="nl-NL" dirty="0" smtClean="0"/>
            </a:br>
            <a:r>
              <a:rPr lang="nl-NL" i="1" dirty="0" smtClean="0"/>
              <a:t>afstand zonnestralen / schuine invalshoek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  <p:sp>
        <p:nvSpPr>
          <p:cNvPr id="4" name="AutoShape 2" descr="Image result for zonnestralen aar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1" y="4991100"/>
            <a:ext cx="4328160" cy="18669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825" y="2649504"/>
            <a:ext cx="2209175" cy="168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Warm en Koud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3872471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Waarom zijn sommige gebieden op aarde warm en sommige koud ?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Staat de zon hoog is het warm ( kleine schaduw )</a:t>
            </a:r>
          </a:p>
          <a:p>
            <a:r>
              <a:rPr lang="nl-NL" dirty="0" smtClean="0"/>
              <a:t>Staat de zon laag is het koud ( grote schaduw )</a:t>
            </a:r>
          </a:p>
          <a:p>
            <a:endParaRPr lang="nl-NL" dirty="0" smtClean="0"/>
          </a:p>
          <a:p>
            <a:r>
              <a:rPr lang="nl-NL" dirty="0">
                <a:hlinkClick r:id="rId2"/>
              </a:rPr>
              <a:t>https://www.youtube.com/watch?v=odUy7sDZ3Ys</a:t>
            </a:r>
            <a:endParaRPr lang="nl-NL" dirty="0"/>
          </a:p>
          <a:p>
            <a:endParaRPr lang="nl-NL" dirty="0"/>
          </a:p>
          <a:p>
            <a:r>
              <a:rPr lang="nl-NL" sz="2000" i="1" dirty="0" smtClean="0"/>
              <a:t>Voor de klas </a:t>
            </a:r>
            <a:r>
              <a:rPr lang="nl-NL" sz="2000" i="1" dirty="0" smtClean="0">
                <a:sym typeface="Wingdings" panose="05000000000000000000" pitchFamily="2" charset="2"/>
              </a:rPr>
              <a:t> Zaklamp op telefoon laten zien </a:t>
            </a:r>
            <a:endParaRPr lang="nl-NL" sz="2000" i="1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0508" y="4457144"/>
            <a:ext cx="3651492" cy="240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Opdrachten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3872471"/>
          </a:xfrm>
        </p:spPr>
        <p:txBody>
          <a:bodyPr>
            <a:normAutofit/>
          </a:bodyPr>
          <a:lstStyle/>
          <a:p>
            <a:r>
              <a:rPr lang="nl-NL" sz="3200" b="1" u="sng" dirty="0" smtClean="0"/>
              <a:t>Maken opdrachten:</a:t>
            </a:r>
          </a:p>
          <a:p>
            <a:pPr marL="0" indent="0">
              <a:buNone/>
            </a:pPr>
            <a:endParaRPr lang="nl-NL" sz="2000" i="1" dirty="0"/>
          </a:p>
          <a:p>
            <a:pPr marL="0" indent="0">
              <a:buNone/>
            </a:pPr>
            <a:r>
              <a:rPr lang="nl-NL" sz="2400" dirty="0" smtClean="0"/>
              <a:t>10 weerselementen</a:t>
            </a:r>
            <a:br>
              <a:rPr lang="nl-NL" sz="2400" dirty="0" smtClean="0"/>
            </a:b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11 opdracht 11</a:t>
            </a:r>
            <a:r>
              <a:rPr lang="nl-NL" sz="2400" baseline="30000" dirty="0"/>
              <a:t> </a:t>
            </a:r>
            <a:r>
              <a:rPr lang="nl-NL" sz="2400" dirty="0" smtClean="0"/>
              <a:t>C gebruik voor iedere maand 100 mm</a:t>
            </a:r>
            <a:br>
              <a:rPr lang="nl-NL" sz="2400" dirty="0" smtClean="0"/>
            </a:br>
            <a:endParaRPr lang="nl-NL" sz="2400" dirty="0"/>
          </a:p>
          <a:p>
            <a:pPr marL="457200" indent="-457200">
              <a:buAutoNum type="arabicPlain" startAt="12"/>
            </a:pPr>
            <a:r>
              <a:rPr lang="nl-NL" sz="2400" dirty="0" smtClean="0"/>
              <a:t>De zon</a:t>
            </a:r>
            <a:br>
              <a:rPr lang="nl-NL" sz="2400" dirty="0" smtClean="0"/>
            </a:b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13 Schaduwen</a:t>
            </a:r>
            <a:endParaRPr lang="nl-NL" sz="2400" baseline="300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 evenaar tot pool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klimaten</a:t>
            </a:r>
            <a:r>
              <a:rPr lang="en-US" dirty="0" smtClean="0"/>
              <a:t> </a:t>
            </a:r>
            <a:r>
              <a:rPr lang="en-US" dirty="0" err="1" smtClean="0"/>
              <a:t>kom</a:t>
            </a:r>
            <a:r>
              <a:rPr lang="en-US" dirty="0" smtClean="0"/>
              <a:t> je </a:t>
            </a:r>
            <a:r>
              <a:rPr lang="en-US" dirty="0" err="1" smtClean="0"/>
              <a:t>tegen</a:t>
            </a:r>
            <a:r>
              <a:rPr lang="en-US" dirty="0" smtClean="0"/>
              <a:t> van </a:t>
            </a:r>
            <a:r>
              <a:rPr lang="en-US" dirty="0" err="1" smtClean="0"/>
              <a:t>evenaar</a:t>
            </a:r>
            <a:r>
              <a:rPr lang="en-US" dirty="0" smtClean="0"/>
              <a:t> tot </a:t>
            </a:r>
            <a:r>
              <a:rPr lang="en-US" dirty="0" err="1" smtClean="0"/>
              <a:t>aan</a:t>
            </a:r>
            <a:r>
              <a:rPr lang="en-US" dirty="0" smtClean="0"/>
              <a:t> de </a:t>
            </a:r>
            <a:r>
              <a:rPr lang="en-US" dirty="0" err="1" smtClean="0"/>
              <a:t>noordpool</a:t>
            </a:r>
            <a:r>
              <a:rPr lang="en-US" dirty="0" smtClean="0"/>
              <a:t> ?</a:t>
            </a:r>
          </a:p>
          <a:p>
            <a:endParaRPr lang="en-US" dirty="0"/>
          </a:p>
          <a:p>
            <a:r>
              <a:rPr lang="en-US" dirty="0" err="1" smtClean="0"/>
              <a:t>Tropisch</a:t>
            </a:r>
            <a:r>
              <a:rPr lang="en-US" dirty="0"/>
              <a:t> </a:t>
            </a:r>
            <a:r>
              <a:rPr lang="en-US" dirty="0" err="1" smtClean="0"/>
              <a:t>regenwoud</a:t>
            </a:r>
            <a:endParaRPr lang="en-US" dirty="0" smtClean="0"/>
          </a:p>
          <a:p>
            <a:r>
              <a:rPr lang="en-US" dirty="0" err="1" smtClean="0"/>
              <a:t>Savanne</a:t>
            </a:r>
            <a:endParaRPr lang="en-US" dirty="0" smtClean="0"/>
          </a:p>
          <a:p>
            <a:r>
              <a:rPr lang="en-US" dirty="0" smtClean="0"/>
              <a:t>Steppe</a:t>
            </a:r>
          </a:p>
          <a:p>
            <a:r>
              <a:rPr lang="en-US" dirty="0" err="1" smtClean="0"/>
              <a:t>Woestijn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350" y="2446316"/>
            <a:ext cx="4242707" cy="4242707"/>
          </a:xfrm>
          <a:prstGeom prst="rect">
            <a:avLst/>
          </a:prstGeom>
        </p:spPr>
      </p:pic>
      <p:cxnSp>
        <p:nvCxnSpPr>
          <p:cNvPr id="8" name="Rechte verbindingslijn met pijl 7"/>
          <p:cNvCxnSpPr/>
          <p:nvPr/>
        </p:nvCxnSpPr>
        <p:spPr>
          <a:xfrm flipV="1">
            <a:off x="8457827" y="2755075"/>
            <a:ext cx="11876" cy="21850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4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 evenaar tot pool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838199" y="1825625"/>
            <a:ext cx="10823369" cy="4351338"/>
          </a:xfrm>
        </p:spPr>
        <p:txBody>
          <a:bodyPr/>
          <a:lstStyle/>
          <a:p>
            <a:r>
              <a:rPr lang="en-US" dirty="0" err="1" smtClean="0"/>
              <a:t>Tropisch</a:t>
            </a:r>
            <a:r>
              <a:rPr lang="en-US" dirty="0" smtClean="0"/>
              <a:t> </a:t>
            </a:r>
            <a:r>
              <a:rPr lang="en-US" dirty="0" err="1" smtClean="0"/>
              <a:t>regenwoud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Veel</a:t>
            </a:r>
            <a:r>
              <a:rPr lang="en-US" dirty="0" smtClean="0">
                <a:sym typeface="Wingdings" panose="05000000000000000000" pitchFamily="2" charset="2"/>
              </a:rPr>
              <a:t> regen </a:t>
            </a:r>
            <a:r>
              <a:rPr lang="en-US" dirty="0" err="1" smtClean="0">
                <a:sym typeface="Wingdings" panose="05000000000000000000" pitchFamily="2" charset="2"/>
              </a:rPr>
              <a:t>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veel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zon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ideaal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voor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planten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Savanne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Valt</a:t>
            </a:r>
            <a:r>
              <a:rPr lang="en-US" dirty="0" smtClean="0">
                <a:sym typeface="Wingdings" panose="05000000000000000000" pitchFamily="2" charset="2"/>
              </a:rPr>
              <a:t> minder regen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in </a:t>
            </a:r>
            <a:r>
              <a:rPr lang="en-US" dirty="0" err="1" smtClean="0">
                <a:sym typeface="Wingdings" panose="05000000000000000000" pitchFamily="2" charset="2"/>
              </a:rPr>
              <a:t>tropisch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regenwoud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		  Regen </a:t>
            </a:r>
            <a:r>
              <a:rPr lang="en-US" dirty="0" err="1" smtClean="0">
                <a:sym typeface="Wingdings" panose="05000000000000000000" pitchFamily="2" charset="2"/>
              </a:rPr>
              <a:t>seizoen</a:t>
            </a:r>
            <a:r>
              <a:rPr lang="en-US" dirty="0" smtClean="0">
                <a:sym typeface="Wingdings" panose="05000000000000000000" pitchFamily="2" charset="2"/>
              </a:rPr>
              <a:t> is </a:t>
            </a:r>
            <a:r>
              <a:rPr lang="en-US" dirty="0" err="1" smtClean="0">
                <a:sym typeface="Wingdings" panose="05000000000000000000" pitchFamily="2" charset="2"/>
              </a:rPr>
              <a:t>langer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het </a:t>
            </a:r>
            <a:r>
              <a:rPr lang="en-US" dirty="0" err="1" smtClean="0">
                <a:sym typeface="Wingdings" panose="05000000000000000000" pitchFamily="2" charset="2"/>
              </a:rPr>
              <a:t>droge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seizoen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 		  ( </a:t>
            </a:r>
            <a:r>
              <a:rPr lang="en-US" dirty="0" err="1" smtClean="0">
                <a:sym typeface="Wingdings" panose="05000000000000000000" pitchFamily="2" charset="2"/>
              </a:rPr>
              <a:t>leven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veel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dieren</a:t>
            </a:r>
            <a:r>
              <a:rPr lang="en-US" dirty="0" smtClean="0">
                <a:sym typeface="Wingdings" panose="05000000000000000000" pitchFamily="2" charset="2"/>
              </a:rPr>
              <a:t> 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Steppe 	</a:t>
            </a:r>
            <a:r>
              <a:rPr lang="en-US" dirty="0" err="1" smtClean="0">
                <a:sym typeface="Wingdings" panose="05000000000000000000" pitchFamily="2" charset="2"/>
              </a:rPr>
              <a:t>Droge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tijd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langer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het </a:t>
            </a:r>
            <a:r>
              <a:rPr lang="en-US" dirty="0" err="1" smtClean="0">
                <a:sym typeface="Wingdings" panose="05000000000000000000" pitchFamily="2" charset="2"/>
              </a:rPr>
              <a:t>regenseizoen</a:t>
            </a:r>
            <a:r>
              <a:rPr lang="en-US" dirty="0" smtClean="0">
                <a:sym typeface="Wingdings" panose="05000000000000000000" pitchFamily="2" charset="2"/>
              </a:rPr>
              <a:t> ( </a:t>
            </a:r>
            <a:r>
              <a:rPr lang="en-US" dirty="0" err="1" smtClean="0">
                <a:sym typeface="Wingdings" panose="05000000000000000000" pitchFamily="2" charset="2"/>
              </a:rPr>
              <a:t>groeit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alleen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gras</a:t>
            </a:r>
            <a:r>
              <a:rPr lang="en-US" dirty="0" smtClean="0">
                <a:sym typeface="Wingdings" panose="05000000000000000000" pitchFamily="2" charset="2"/>
              </a:rPr>
              <a:t> )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Woestijn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Vrijwel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geen</a:t>
            </a:r>
            <a:r>
              <a:rPr lang="en-US" dirty="0" smtClean="0">
                <a:sym typeface="Wingdings" panose="05000000000000000000" pitchFamily="2" charset="2"/>
              </a:rPr>
              <a:t> regen </a:t>
            </a:r>
            <a:r>
              <a:rPr lang="en-US" dirty="0" err="1" smtClean="0">
                <a:sym typeface="Wingdings" panose="05000000000000000000" pitchFamily="2" charset="2"/>
              </a:rPr>
              <a:t>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groeit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niets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meer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657725"/>
            <a:ext cx="114300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 evenaar tot pool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Zeeklimaat ( in de winter kouder dan de zomer  en altijd neerslag ) </a:t>
            </a:r>
          </a:p>
          <a:p>
            <a:r>
              <a:rPr lang="nl-NL" dirty="0" smtClean="0"/>
              <a:t>Landklimaat ( koude winters en warme zomers )</a:t>
            </a:r>
          </a:p>
          <a:p>
            <a:r>
              <a:rPr lang="nl-NL" dirty="0" smtClean="0"/>
              <a:t>Toendraklimaat ( zomers tussen 0 en 10 en winter erg koud )</a:t>
            </a:r>
          </a:p>
          <a:p>
            <a:r>
              <a:rPr lang="nl-NL" dirty="0" smtClean="0"/>
              <a:t>Sneeuwklimaat ( hele jaar onder 0 )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570948"/>
            <a:ext cx="114300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 evenaar tot pool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Maken opdracht 14</a:t>
            </a:r>
          </a:p>
          <a:p>
            <a:r>
              <a:rPr lang="nl-NL" dirty="0" smtClean="0"/>
              <a:t>Maken opdracht 15 </a:t>
            </a:r>
            <a:br>
              <a:rPr lang="nl-NL" dirty="0" smtClean="0"/>
            </a:br>
            <a:r>
              <a:rPr lang="nl-NL" i="1" u="sng" dirty="0" smtClean="0"/>
              <a:t>( invullen bij 15 A Sneeuwklimaat – Toendraklimaat – zeeklimaat en landklimaat )</a:t>
            </a:r>
          </a:p>
          <a:p>
            <a:r>
              <a:rPr lang="nl-NL" dirty="0" smtClean="0"/>
              <a:t>Maken opdracht 16 ( </a:t>
            </a:r>
            <a:r>
              <a:rPr lang="nl-NL" dirty="0" err="1" smtClean="0"/>
              <a:t>mundo</a:t>
            </a:r>
            <a:r>
              <a:rPr lang="nl-NL" dirty="0"/>
              <a:t> </a:t>
            </a:r>
            <a:r>
              <a:rPr lang="nl-NL" dirty="0" smtClean="0"/>
              <a:t>online )</a:t>
            </a:r>
          </a:p>
          <a:p>
            <a:endParaRPr lang="nl-NL" i="1" u="sng" dirty="0" smtClean="0"/>
          </a:p>
          <a:p>
            <a:endParaRPr lang="nl-NL" i="1" u="sng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176" y="3263574"/>
            <a:ext cx="5315197" cy="33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Herhaling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3522787"/>
          </a:xfrm>
        </p:spPr>
        <p:txBody>
          <a:bodyPr/>
          <a:lstStyle/>
          <a:p>
            <a:endParaRPr lang="nl-NL" dirty="0"/>
          </a:p>
          <a:p>
            <a:r>
              <a:rPr lang="nl-NL" dirty="0" smtClean="0"/>
              <a:t>Maken opdracht 18</a:t>
            </a:r>
          </a:p>
          <a:p>
            <a:r>
              <a:rPr lang="nl-NL" dirty="0" smtClean="0"/>
              <a:t>Maken opdracht 19</a:t>
            </a:r>
          </a:p>
          <a:p>
            <a:r>
              <a:rPr lang="nl-NL" dirty="0" smtClean="0"/>
              <a:t>Begrippen</a:t>
            </a:r>
          </a:p>
          <a:p>
            <a:r>
              <a:rPr lang="nl-NL" dirty="0" smtClean="0"/>
              <a:t>Kennen en kunnen 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Waar gaat dit blok over 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337608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Hoe komen wij aan eten dat in de supermarkt ligt ?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Waar woonde de eerste mensen ?</a:t>
            </a:r>
          </a:p>
          <a:p>
            <a:pPr>
              <a:buFontTx/>
              <a:buChar char="-"/>
            </a:pPr>
            <a:r>
              <a:rPr lang="nl-NL" dirty="0" smtClean="0"/>
              <a:t>Hoe kwam men vroeger aan eten ?</a:t>
            </a:r>
          </a:p>
          <a:p>
            <a:pPr>
              <a:buFontTx/>
              <a:buChar char="-"/>
            </a:pPr>
            <a:r>
              <a:rPr lang="nl-NL" dirty="0" smtClean="0"/>
              <a:t>Waarom groeien er geen bananen in Nederland ?</a:t>
            </a:r>
          </a:p>
          <a:p>
            <a:pPr>
              <a:buFontTx/>
              <a:buChar char="-"/>
            </a:pPr>
            <a:r>
              <a:rPr lang="nl-NL" dirty="0" smtClean="0"/>
              <a:t>Waarom leven niet alle dieren in alle landen ?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Extra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3522787"/>
          </a:xfrm>
        </p:spPr>
        <p:txBody>
          <a:bodyPr/>
          <a:lstStyle/>
          <a:p>
            <a:r>
              <a:rPr lang="nl-NL" dirty="0" smtClean="0"/>
              <a:t>Samenvatting blok 1 werkblad</a:t>
            </a:r>
          </a:p>
          <a:p>
            <a:r>
              <a:rPr lang="nl-NL" dirty="0" smtClean="0"/>
              <a:t>Keuzemenu A</a:t>
            </a:r>
          </a:p>
          <a:p>
            <a:r>
              <a:rPr lang="nl-NL" dirty="0" smtClean="0"/>
              <a:t>Werkblad klimaatgrafieken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De verspreiding van de mens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8171"/>
            <a:ext cx="10515600" cy="480713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nl-NL" dirty="0" smtClean="0"/>
              <a:t>Eerste mensen leefden in Afrika</a:t>
            </a:r>
            <a:br>
              <a:rPr lang="nl-NL" dirty="0" smtClean="0"/>
            </a:br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www.youtube.com/watch?v=24yZn-Yn0Iw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>
                <a:hlinkClick r:id="rId3"/>
              </a:rPr>
              <a:t>https://www.instagram.com/p/B4Nt5-6D9a8/?igshid=9uamyaxmahe8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Het klimaat veranderen 100.000 jaar </a:t>
            </a:r>
            <a:br>
              <a:rPr lang="nl-NL" dirty="0" smtClean="0"/>
            </a:br>
            <a:r>
              <a:rPr lang="nl-NL" dirty="0" smtClean="0"/>
              <a:t>geleden</a:t>
            </a:r>
            <a:br>
              <a:rPr lang="nl-NL" dirty="0" smtClean="0"/>
            </a:br>
            <a:r>
              <a:rPr lang="nl-NL" dirty="0" smtClean="0"/>
              <a:t>	- kouder </a:t>
            </a:r>
            <a:br>
              <a:rPr lang="nl-NL" dirty="0" smtClean="0"/>
            </a:br>
            <a:r>
              <a:rPr lang="nl-NL" dirty="0" smtClean="0"/>
              <a:t> 	- droger</a:t>
            </a:r>
          </a:p>
          <a:p>
            <a:pPr>
              <a:buFontTx/>
              <a:buChar char="-"/>
            </a:pPr>
            <a:r>
              <a:rPr lang="nl-NL" dirty="0" smtClean="0"/>
              <a:t>Wat gebeurde er door deze verandering</a:t>
            </a:r>
            <a:br>
              <a:rPr lang="nl-NL" dirty="0" smtClean="0"/>
            </a:br>
            <a:r>
              <a:rPr lang="nl-NL" dirty="0" smtClean="0"/>
              <a:t>met de dieren en planten ?</a:t>
            </a:r>
          </a:p>
          <a:p>
            <a:pPr>
              <a:buFontTx/>
              <a:buChar char="-"/>
            </a:pPr>
            <a:r>
              <a:rPr lang="nl-NL" dirty="0" smtClean="0"/>
              <a:t>Wat gingen de eerste mensen doen </a:t>
            </a:r>
            <a:br>
              <a:rPr lang="nl-NL" dirty="0" smtClean="0"/>
            </a:br>
            <a:r>
              <a:rPr lang="nl-NL" dirty="0" smtClean="0"/>
              <a:t>die in Afrika leefden ?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  <p:pic>
        <p:nvPicPr>
          <p:cNvPr id="4" name="Picture 2" descr="Image result for eerste mensen afri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89" y="3418170"/>
            <a:ext cx="4193177" cy="330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7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De verspreiding van de mens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3872471"/>
          </a:xfrm>
        </p:spPr>
        <p:txBody>
          <a:bodyPr>
            <a:normAutofit/>
          </a:bodyPr>
          <a:lstStyle/>
          <a:p>
            <a:r>
              <a:rPr lang="nl-NL" dirty="0" smtClean="0"/>
              <a:t>Rond trekkende mensen op zoek naar overleving:</a:t>
            </a:r>
            <a:br>
              <a:rPr lang="nl-NL" dirty="0" smtClean="0"/>
            </a:br>
            <a:r>
              <a:rPr lang="nl-NL" dirty="0" smtClean="0"/>
              <a:t> 	- Voedsel</a:t>
            </a:r>
            <a:br>
              <a:rPr lang="nl-NL" dirty="0" smtClean="0"/>
            </a:br>
            <a:r>
              <a:rPr lang="nl-NL" dirty="0" smtClean="0"/>
              <a:t> 	- Water</a:t>
            </a:r>
          </a:p>
          <a:p>
            <a:r>
              <a:rPr lang="nl-NL" dirty="0" smtClean="0"/>
              <a:t>Mens kan zich steeds opnieuw aanpassen aan de omgeving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	- Kun je hier voorbeelden van geven ? 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  <p:pic>
        <p:nvPicPr>
          <p:cNvPr id="4" name="Picture 2" descr="Image result for eerste mensen afr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571" y="548494"/>
            <a:ext cx="3398429" cy="205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skimo viss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" y="4578284"/>
            <a:ext cx="3046821" cy="201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nomaden woestij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55" y="4570244"/>
            <a:ext cx="3038112" cy="202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atuur,mensen,vakantie,oerwoud,stam,regenwou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24" y="4570244"/>
            <a:ext cx="2727325" cy="202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De verspreiding van de mens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473362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Voor en na de ijstijd :</a:t>
            </a:r>
          </a:p>
          <a:p>
            <a:r>
              <a:rPr lang="nl-NL" dirty="0" smtClean="0"/>
              <a:t>Voor de ijstijd ( werd kouder en droger )</a:t>
            </a:r>
            <a:br>
              <a:rPr lang="nl-NL" dirty="0" smtClean="0"/>
            </a:br>
            <a:r>
              <a:rPr lang="nl-NL" dirty="0" smtClean="0"/>
              <a:t>Vanuit </a:t>
            </a:r>
            <a:r>
              <a:rPr lang="nl-NL" dirty="0" err="1" smtClean="0"/>
              <a:t>Azie</a:t>
            </a:r>
            <a:r>
              <a:rPr lang="nl-NL" dirty="0" smtClean="0"/>
              <a:t> oversteken naar Amerika hoe kan dit ?</a:t>
            </a:r>
          </a:p>
          <a:p>
            <a:endParaRPr lang="nl-NL" dirty="0"/>
          </a:p>
          <a:p>
            <a:r>
              <a:rPr lang="nl-NL" dirty="0" smtClean="0"/>
              <a:t>Na de ijstijd ( werd warmer en natter )</a:t>
            </a:r>
            <a:br>
              <a:rPr lang="nl-NL" dirty="0" smtClean="0"/>
            </a:br>
            <a:r>
              <a:rPr lang="nl-NL" dirty="0" smtClean="0"/>
              <a:t>- Wat gebeurde er met het ijs uit de ijstijd ?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www.youtube.com/watch?v=6D7DNQSF3v0</a:t>
            </a: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  <p:pic>
        <p:nvPicPr>
          <p:cNvPr id="3074" name="Picture 2" descr="Image result for wereldkaart amerika perspectie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634" y="577858"/>
            <a:ext cx="4494766" cy="438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838200" y="5969726"/>
            <a:ext cx="4870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Bekijk klassikaal bron 1</a:t>
            </a:r>
            <a:br>
              <a:rPr lang="nl-NL" dirty="0" smtClean="0"/>
            </a:br>
            <a:r>
              <a:rPr lang="nl-NL" dirty="0" smtClean="0"/>
              <a:t>Maak opdrachten 1 – 2 – 3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79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Jagers en verzamelaars 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473362"/>
          </a:xfrm>
        </p:spPr>
        <p:txBody>
          <a:bodyPr>
            <a:normAutofit/>
          </a:bodyPr>
          <a:lstStyle/>
          <a:p>
            <a:r>
              <a:rPr lang="nl-NL" dirty="0" smtClean="0"/>
              <a:t>Jagen en verzamelen daar leefde de eerste moderne mens van.</a:t>
            </a:r>
          </a:p>
          <a:p>
            <a:endParaRPr lang="nl-NL" dirty="0"/>
          </a:p>
          <a:p>
            <a:r>
              <a:rPr lang="nl-NL" dirty="0" smtClean="0"/>
              <a:t>Zij woonden niet op een plaats / geen vaste woonplaats</a:t>
            </a:r>
            <a:br>
              <a:rPr lang="nl-NL" dirty="0" smtClean="0"/>
            </a:br>
            <a:r>
              <a:rPr lang="nl-NL" dirty="0" smtClean="0"/>
              <a:t>- Jagers en verzamelaars trokken rond achter de dieren aan.</a:t>
            </a:r>
          </a:p>
          <a:p>
            <a:pPr marL="0" indent="0">
              <a:buNone/>
            </a:pPr>
            <a:r>
              <a:rPr lang="nl-NL" dirty="0" smtClean="0"/>
              <a:t> 	Mensen die zo leven zijn: Nomaden </a:t>
            </a:r>
          </a:p>
          <a:p>
            <a:r>
              <a:rPr lang="nl-NL" dirty="0" smtClean="0"/>
              <a:t>Zij leefden in tenten </a:t>
            </a:r>
            <a:r>
              <a:rPr lang="nl-NL" dirty="0" smtClean="0">
                <a:sym typeface="Wingdings" panose="05000000000000000000" pitchFamily="2" charset="2"/>
              </a:rPr>
              <a:t> waarom ?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Waar maakten zij een tent van ?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  <p:pic>
        <p:nvPicPr>
          <p:cNvPr id="6146" name="Picture 2" descr="Image result for jagers en verzamelaa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186" y="139483"/>
            <a:ext cx="33337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5871482"/>
            <a:ext cx="114300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7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De ontdekking van vuur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3898596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Het leven voor Jagers en Verzamelaars werd makkelijker door vuur:</a:t>
            </a:r>
            <a:br>
              <a:rPr lang="nl-NL" dirty="0" smtClean="0"/>
            </a:br>
            <a:endParaRPr lang="nl-NL" dirty="0" smtClean="0"/>
          </a:p>
          <a:p>
            <a:pPr marL="514350" indent="-514350">
              <a:buAutoNum type="arabicParenR"/>
            </a:pPr>
            <a:r>
              <a:rPr lang="nl-NL" dirty="0" smtClean="0"/>
              <a:t>Houdt je warm</a:t>
            </a:r>
          </a:p>
          <a:p>
            <a:pPr marL="514350" indent="-514350">
              <a:buAutoNum type="arabicParenR"/>
            </a:pPr>
            <a:r>
              <a:rPr lang="nl-NL" dirty="0" smtClean="0"/>
              <a:t>Geeft je licht</a:t>
            </a:r>
          </a:p>
          <a:p>
            <a:pPr marL="514350" indent="-514350">
              <a:buAutoNum type="arabicParenR"/>
            </a:pPr>
            <a:r>
              <a:rPr lang="nl-NL" dirty="0" smtClean="0"/>
              <a:t>Je kunt er speerpunten en potten mee maken.</a:t>
            </a:r>
          </a:p>
          <a:p>
            <a:pPr marL="514350" indent="-514350">
              <a:buAutoNum type="arabicParenR"/>
            </a:pPr>
            <a:r>
              <a:rPr lang="nl-NL" dirty="0" smtClean="0"/>
              <a:t>Je kunt er op koken</a:t>
            </a:r>
          </a:p>
          <a:p>
            <a:pPr marL="514350" indent="-514350">
              <a:buAutoNum type="arabicParenR"/>
            </a:pPr>
            <a:r>
              <a:rPr lang="nl-NL" dirty="0" smtClean="0"/>
              <a:t>Je houdt dieren op afstand </a:t>
            </a:r>
          </a:p>
          <a:p>
            <a:pPr marL="514350" indent="-514350">
              <a:buAutoNum type="arabicParenR"/>
            </a:pPr>
            <a:endParaRPr lang="nl-NL" dirty="0" smtClean="0"/>
          </a:p>
          <a:p>
            <a:pPr marL="514350" indent="-514350">
              <a:buAutoNum type="arabicParenR"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  <p:pic>
        <p:nvPicPr>
          <p:cNvPr id="5122" name="Picture 2" descr="Image result for voordelen van vu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777" y="3963851"/>
            <a:ext cx="4341223" cy="289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82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Opdrachten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473362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Je gaat de volgende opdrachten maken:</a:t>
            </a:r>
            <a:br>
              <a:rPr lang="nl-NL" dirty="0" smtClean="0"/>
            </a:br>
            <a:r>
              <a:rPr lang="nl-NL" sz="2200" i="1" dirty="0" smtClean="0"/>
              <a:t>( Opdrachten zijn pas af als er ook gekleurd en getekend is als dit er bij staat )</a:t>
            </a:r>
          </a:p>
          <a:p>
            <a:endParaRPr lang="nl-NL" dirty="0"/>
          </a:p>
          <a:p>
            <a:r>
              <a:rPr lang="nl-NL" dirty="0" smtClean="0"/>
              <a:t>6 en 7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 over Jagers en Verzamelaars</a:t>
            </a:r>
          </a:p>
          <a:p>
            <a:r>
              <a:rPr lang="nl-NL" dirty="0" smtClean="0"/>
              <a:t>8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Gebruik de tijdwijzer ( zelf zoeken waar je dit kunt vinden )</a:t>
            </a:r>
          </a:p>
          <a:p>
            <a:r>
              <a:rPr lang="nl-NL" dirty="0" smtClean="0"/>
              <a:t>9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gaat over vuur</a:t>
            </a:r>
          </a:p>
          <a:p>
            <a:endParaRPr lang="nl-NL" dirty="0"/>
          </a:p>
          <a:p>
            <a:r>
              <a:rPr lang="nl-NL" b="1" u="sng" dirty="0" smtClean="0"/>
              <a:t>Klaar:</a:t>
            </a:r>
          </a:p>
          <a:p>
            <a:pPr marL="0" indent="0">
              <a:buNone/>
            </a:pPr>
            <a:r>
              <a:rPr lang="nl-NL" dirty="0" smtClean="0"/>
              <a:t>- Opdracht 4en 5 ( opdracht 5 maak je via </a:t>
            </a:r>
            <a:r>
              <a:rPr lang="nl-NL" dirty="0" err="1" smtClean="0"/>
              <a:t>mundo</a:t>
            </a:r>
            <a:r>
              <a:rPr lang="nl-NL" dirty="0" smtClean="0"/>
              <a:t> online gebruik je laptop )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Planten en klimaat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473362"/>
          </a:xfrm>
        </p:spPr>
        <p:txBody>
          <a:bodyPr>
            <a:normAutofit/>
          </a:bodyPr>
          <a:lstStyle/>
          <a:p>
            <a:r>
              <a:rPr lang="nl-NL" dirty="0" smtClean="0"/>
              <a:t>Waar planten kunnen groeien is afhankelijk van: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1) Licht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2) Temperatuur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3) Water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4) Vruchtbare bodem.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Groeit een kastanjeboom in de woestijn 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  <p:pic>
        <p:nvPicPr>
          <p:cNvPr id="8194" name="Picture 2" descr="Image result for groeien plant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754" y="2671036"/>
            <a:ext cx="3967636" cy="399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18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447</Words>
  <Application>Microsoft Office PowerPoint</Application>
  <PresentationFormat>Breedbeeld</PresentationFormat>
  <Paragraphs>136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Kantoorthema</vt:lpstr>
      <vt:lpstr>Wie ben ik</vt:lpstr>
      <vt:lpstr>Waar gaat dit blok over ?</vt:lpstr>
      <vt:lpstr>De verspreiding van de mens  </vt:lpstr>
      <vt:lpstr>De verspreiding van de mens </vt:lpstr>
      <vt:lpstr>De verspreiding van de mens </vt:lpstr>
      <vt:lpstr>Jagers en verzamelaars  </vt:lpstr>
      <vt:lpstr>De ontdekking van vuur </vt:lpstr>
      <vt:lpstr>Opdrachten </vt:lpstr>
      <vt:lpstr>Planten en klimaat</vt:lpstr>
      <vt:lpstr>Planten en klimaat </vt:lpstr>
      <vt:lpstr>Planten en klimaat </vt:lpstr>
      <vt:lpstr>Warm en Koud </vt:lpstr>
      <vt:lpstr>Warm en Koud </vt:lpstr>
      <vt:lpstr>Opdrachten </vt:lpstr>
      <vt:lpstr>Van evenaar tot pool</vt:lpstr>
      <vt:lpstr>Van evenaar tot pool</vt:lpstr>
      <vt:lpstr>Van evenaar tot pool</vt:lpstr>
      <vt:lpstr>Van evenaar tot pool</vt:lpstr>
      <vt:lpstr>Herhaling</vt:lpstr>
      <vt:lpstr>Extra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ben ik</dc:title>
  <dc:creator>Boyd van Raak</dc:creator>
  <cp:lastModifiedBy>Boyd van Raak</cp:lastModifiedBy>
  <cp:revision>28</cp:revision>
  <dcterms:created xsi:type="dcterms:W3CDTF">2019-08-14T09:08:33Z</dcterms:created>
  <dcterms:modified xsi:type="dcterms:W3CDTF">2019-10-30T08:34:54Z</dcterms:modified>
</cp:coreProperties>
</file>